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Walter Turncoat"/>
      <p:regular r:id="rId16"/>
    </p:embeddedFont>
    <p:embeddedFont>
      <p:font typeface="Permanent Marker"/>
      <p:regular r:id="rId17"/>
    </p:embeddedFont>
    <p:embeddedFont>
      <p:font typeface="Coming Soon"/>
      <p:regular r:id="rId18"/>
    </p:embeddedFont>
    <p:embeddedFont>
      <p:font typeface="Righteous"/>
      <p:regular r:id="rId19"/>
    </p:embeddedFont>
    <p:embeddedFont>
      <p:font typeface="Shadows Into Light Two"/>
      <p:regular r:id="rId20"/>
    </p:embeddedFont>
    <p:embeddedFont>
      <p:font typeface="Nova Round"/>
      <p:regular r:id="rId21"/>
    </p:embeddedFont>
    <p:embeddedFont>
      <p:font typeface="Ultra"/>
      <p:regular r:id="rId22"/>
    </p:embeddedFont>
    <p:embeddedFont>
      <p:font typeface="Sanchez"/>
      <p:regular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hadowsIntoLightTwo-regular.fntdata"/><Relationship Id="rId11" Type="http://schemas.openxmlformats.org/officeDocument/2006/relationships/slide" Target="slides/slide6.xml"/><Relationship Id="rId22" Type="http://schemas.openxmlformats.org/officeDocument/2006/relationships/font" Target="fonts/Ultra-regular.fntdata"/><Relationship Id="rId10" Type="http://schemas.openxmlformats.org/officeDocument/2006/relationships/slide" Target="slides/slide5.xml"/><Relationship Id="rId21" Type="http://schemas.openxmlformats.org/officeDocument/2006/relationships/font" Target="fonts/NovaRound-regular.fntdata"/><Relationship Id="rId13" Type="http://schemas.openxmlformats.org/officeDocument/2006/relationships/slide" Target="slides/slide8.xml"/><Relationship Id="rId24" Type="http://schemas.openxmlformats.org/officeDocument/2006/relationships/font" Target="fonts/Sanchez-italic.fntdata"/><Relationship Id="rId12" Type="http://schemas.openxmlformats.org/officeDocument/2006/relationships/slide" Target="slides/slide7.xml"/><Relationship Id="rId23" Type="http://schemas.openxmlformats.org/officeDocument/2006/relationships/font" Target="fonts/Sanchez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font" Target="fonts/WalterTurnco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ighteous-regular.fntdata"/><Relationship Id="rId6" Type="http://schemas.openxmlformats.org/officeDocument/2006/relationships/slide" Target="slides/slide1.xml"/><Relationship Id="rId18" Type="http://schemas.openxmlformats.org/officeDocument/2006/relationships/font" Target="fonts/ComingSoo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8.png"/><Relationship Id="rId7" Type="http://schemas.openxmlformats.org/officeDocument/2006/relationships/image" Target="../media/image09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00.png"/><Relationship Id="rId7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274125" y="62825"/>
            <a:ext cx="8269800" cy="1759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6000" u="sng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Soccer Stars</a:t>
            </a:r>
            <a:r>
              <a:rPr lang="en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Jose Hernandez &amp; Edwin Portillo , Company</a:t>
            </a:r>
            <a:r>
              <a:rPr b="1"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</a:t>
            </a: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The Soccer Bros</a:t>
            </a:r>
            <a:r>
              <a:rPr lang="en"/>
              <a:t>                       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12" y="2208172"/>
            <a:ext cx="1561569" cy="2354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01" name="Shape 101"/>
          <p:cNvPicPr preferRelativeResize="0"/>
          <p:nvPr/>
        </p:nvPicPr>
        <p:blipFill rotWithShape="1">
          <a:blip r:embed="rId4">
            <a:alphaModFix/>
          </a:blip>
          <a:srcRect b="27224" l="33427" r="30173" t="48407"/>
          <a:stretch/>
        </p:blipFill>
        <p:spPr>
          <a:xfrm>
            <a:off x="6534824" y="1882800"/>
            <a:ext cx="1705524" cy="221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02" name="Shape 102"/>
          <p:cNvPicPr preferRelativeResize="0"/>
          <p:nvPr/>
        </p:nvPicPr>
        <p:blipFill rotWithShape="1">
          <a:blip r:embed="rId5">
            <a:alphaModFix/>
          </a:blip>
          <a:srcRect b="26330" l="2688" r="66757" t="46744"/>
          <a:stretch/>
        </p:blipFill>
        <p:spPr>
          <a:xfrm>
            <a:off x="1247754" y="1882802"/>
            <a:ext cx="1424925" cy="25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0" r="0" t="-2301"/>
          <a:stretch/>
        </p:blipFill>
        <p:spPr>
          <a:xfrm>
            <a:off x="0" y="-118375"/>
            <a:ext cx="9143998" cy="52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3506700" y="4281025"/>
            <a:ext cx="2130600" cy="408600"/>
          </a:xfrm>
          <a:prstGeom prst="rect">
            <a:avLst/>
          </a:prstGeom>
          <a:solidFill>
            <a:srgbClr val="4A86E8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FF00"/>
                </a:solidFill>
                <a:latin typeface="Righteous"/>
                <a:ea typeface="Righteous"/>
                <a:cs typeface="Righteous"/>
                <a:sym typeface="Righteous"/>
              </a:rPr>
              <a:t>PRESS SPACE TO EXIT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-2670" l="0" r="0" t="2669"/>
          <a:stretch/>
        </p:blipFill>
        <p:spPr>
          <a:xfrm>
            <a:off x="3623400" y="1278200"/>
            <a:ext cx="2130599" cy="258710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layer1.png" id="243" name="Shape 243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903612" y="1607362"/>
            <a:ext cx="1409130" cy="208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244" name="Shape 244"/>
          <p:cNvPicPr preferRelativeResize="0"/>
          <p:nvPr/>
        </p:nvPicPr>
        <p:blipFill rotWithShape="1">
          <a:blip r:embed="rId6">
            <a:alphaModFix/>
          </a:blip>
          <a:srcRect b="26330" l="2688" r="66757" t="46744"/>
          <a:stretch/>
        </p:blipFill>
        <p:spPr>
          <a:xfrm>
            <a:off x="678300" y="1659899"/>
            <a:ext cx="1122800" cy="19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59250" y="234425"/>
            <a:ext cx="8520600" cy="1035900"/>
          </a:xfrm>
          <a:prstGeom prst="rect">
            <a:avLst/>
          </a:prstGeom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SOCCER FIELD</a:t>
            </a:r>
            <a:r>
              <a:rPr lang="en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*This Will Be Our Background*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50" y="1488900"/>
            <a:ext cx="7228500" cy="32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FF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6025" y="202650"/>
            <a:ext cx="8520600" cy="91050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SOCCER BALL &amp; PLAYERS</a:t>
            </a:r>
            <a:r>
              <a:rPr lang="en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ccerball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724" y="2270700"/>
            <a:ext cx="2366875" cy="226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15" name="Shape 115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570625" y="1188949"/>
            <a:ext cx="2080515" cy="3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16" name="Shape 116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624374" y="1538898"/>
            <a:ext cx="2194474" cy="32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9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266825" y="462975"/>
            <a:ext cx="8520600" cy="572700"/>
          </a:xfrm>
          <a:prstGeom prst="rect">
            <a:avLst/>
          </a:prstGeom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HOW TO WIN</a:t>
            </a: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 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-2670" l="0" r="0" t="2669"/>
          <a:stretch/>
        </p:blipFill>
        <p:spPr>
          <a:xfrm>
            <a:off x="3610087" y="1238775"/>
            <a:ext cx="1726149" cy="23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" name="Shape 123"/>
          <p:cNvSpPr txBox="1"/>
          <p:nvPr/>
        </p:nvSpPr>
        <p:spPr>
          <a:xfrm>
            <a:off x="3081874" y="3940875"/>
            <a:ext cx="2890500" cy="7449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FFFF"/>
                </a:solidFill>
                <a:latin typeface="Sanchez"/>
                <a:ea typeface="Sanchez"/>
                <a:cs typeface="Sanchez"/>
                <a:sym typeface="Sanchez"/>
              </a:rPr>
              <a:t>FACE OFF</a:t>
            </a:r>
          </a:p>
        </p:txBody>
      </p:sp>
      <p:pic>
        <p:nvPicPr>
          <p:cNvPr descr="player2.jpg" id="124" name="Shape 124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570625" y="1188949"/>
            <a:ext cx="2080515" cy="3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25" name="Shape 125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624374" y="1538898"/>
            <a:ext cx="2194474" cy="32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281250" y="368025"/>
            <a:ext cx="8581500" cy="14319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u="sng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SOCCER STARS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20625" y="2351825"/>
            <a:ext cx="54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32125" y="2001425"/>
            <a:ext cx="8294100" cy="6465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rgbClr val="FFFF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EDWIN PORTILLO AND JOSE HERNANDEZ 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554650" y="3258025"/>
            <a:ext cx="2603100" cy="4671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PRESS SPACE TO CONTINUE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19525" y="4357800"/>
            <a:ext cx="2232000" cy="4086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THE SOCCER BROS INC.</a:t>
            </a:r>
            <a:r>
              <a:rPr lang="en" u="sng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411550" y="4357800"/>
            <a:ext cx="1170000" cy="4086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 LOADING...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4294967295" type="ctrTitle"/>
          </p:nvPr>
        </p:nvSpPr>
        <p:spPr>
          <a:xfrm>
            <a:off x="437100" y="197475"/>
            <a:ext cx="8269800" cy="1759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6000" u="sng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Soccer Stars</a:t>
            </a:r>
            <a:r>
              <a:rPr lang="en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 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Jose Hernandez &amp; Edwin Portillo , Company </a:t>
            </a:r>
            <a:r>
              <a:rPr b="1"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</a:t>
            </a: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The Soccer Bros</a:t>
            </a:r>
            <a:r>
              <a:rPr lang="en"/>
              <a:t>                        </a:t>
            </a:r>
          </a:p>
        </p:txBody>
      </p:sp>
      <p:sp>
        <p:nvSpPr>
          <p:cNvPr id="141" name="Shape 141"/>
          <p:cNvSpPr/>
          <p:nvPr/>
        </p:nvSpPr>
        <p:spPr>
          <a:xfrm>
            <a:off x="4154975" y="2082525"/>
            <a:ext cx="1015450" cy="2441564"/>
          </a:xfrm>
          <a:custGeom>
            <a:pathLst>
              <a:path extrusionOk="0" h="112385" w="40618">
                <a:moveTo>
                  <a:pt x="32719" y="0"/>
                </a:moveTo>
                <a:cubicBezTo>
                  <a:pt x="27273" y="1855"/>
                  <a:pt x="-314" y="6104"/>
                  <a:pt x="45" y="11131"/>
                </a:cubicBezTo>
                <a:cubicBezTo>
                  <a:pt x="404" y="16157"/>
                  <a:pt x="34274" y="24894"/>
                  <a:pt x="34873" y="30161"/>
                </a:cubicBezTo>
                <a:cubicBezTo>
                  <a:pt x="35471" y="35427"/>
                  <a:pt x="3694" y="37641"/>
                  <a:pt x="3635" y="42728"/>
                </a:cubicBezTo>
                <a:cubicBezTo>
                  <a:pt x="3575" y="47814"/>
                  <a:pt x="34274" y="55055"/>
                  <a:pt x="34514" y="60681"/>
                </a:cubicBezTo>
                <a:cubicBezTo>
                  <a:pt x="34753" y="66306"/>
                  <a:pt x="4711" y="71991"/>
                  <a:pt x="5071" y="76480"/>
                </a:cubicBezTo>
                <a:cubicBezTo>
                  <a:pt x="5430" y="80968"/>
                  <a:pt x="36309" y="83121"/>
                  <a:pt x="36669" y="87610"/>
                </a:cubicBezTo>
                <a:cubicBezTo>
                  <a:pt x="37028" y="92098"/>
                  <a:pt x="6567" y="99279"/>
                  <a:pt x="7226" y="103409"/>
                </a:cubicBezTo>
                <a:cubicBezTo>
                  <a:pt x="7884" y="107538"/>
                  <a:pt x="35052" y="110889"/>
                  <a:pt x="40618" y="112385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lg" w="lg" type="diamond"/>
            <a:tailEnd len="lg" w="lg" type="diamond"/>
          </a:ln>
        </p:spPr>
      </p:sp>
      <p:grpSp>
        <p:nvGrpSpPr>
          <p:cNvPr id="142" name="Shape 142"/>
          <p:cNvGrpSpPr/>
          <p:nvPr/>
        </p:nvGrpSpPr>
        <p:grpSpPr>
          <a:xfrm>
            <a:off x="5368157" y="2171300"/>
            <a:ext cx="3447342" cy="2545420"/>
            <a:chOff x="385507" y="2138475"/>
            <a:chExt cx="3447342" cy="2545420"/>
          </a:xfrm>
        </p:grpSpPr>
        <p:sp>
          <p:nvSpPr>
            <p:cNvPr id="143" name="Shape 143"/>
            <p:cNvSpPr/>
            <p:nvPr/>
          </p:nvSpPr>
          <p:spPr>
            <a:xfrm rot="10800000">
              <a:off x="2127350" y="4006912"/>
              <a:ext cx="736200" cy="332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4" name="Shape 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507" y="3506270"/>
              <a:ext cx="1544124" cy="1177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385550" y="2138475"/>
              <a:ext cx="3447300" cy="11775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u="sng">
                  <a:solidFill>
                    <a:srgbClr val="FFFF00"/>
                  </a:solidFill>
                </a:rPr>
                <a:t>KEYS:</a:t>
              </a:r>
              <a:r>
                <a:rPr lang="en">
                  <a:solidFill>
                    <a:srgbClr val="FFFF00"/>
                  </a:solidFill>
                </a:rPr>
                <a:t>             </a:t>
              </a:r>
              <a:r>
                <a:rPr lang="en" u="sng">
                  <a:solidFill>
                    <a:srgbClr val="FFFF00"/>
                  </a:solidFill>
                </a:rPr>
                <a:t>PLAYER: 2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u="sng">
                <a:solidFill>
                  <a:srgbClr val="FFFF00"/>
                </a:solidFill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W = UP			           A = LEFT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S = DOWN			          D = RIGHT 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165987" y="2082517"/>
            <a:ext cx="3716021" cy="3133488"/>
            <a:chOff x="5403187" y="2082525"/>
            <a:chExt cx="3564187" cy="3133488"/>
          </a:xfrm>
        </p:grpSpPr>
        <p:pic>
          <p:nvPicPr>
            <p:cNvPr descr="player1.png" id="147" name="Shape 147"/>
            <p:cNvPicPr preferRelativeResize="0"/>
            <p:nvPr/>
          </p:nvPicPr>
          <p:blipFill rotWithShape="1">
            <a:blip r:embed="rId4">
              <a:alphaModFix/>
            </a:blip>
            <a:srcRect b="24508" l="-1434" r="66014" t="49299"/>
            <a:stretch/>
          </p:blipFill>
          <p:spPr>
            <a:xfrm>
              <a:off x="5403187" y="3358589"/>
              <a:ext cx="1409125" cy="185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/>
            <p:nvPr/>
          </p:nvSpPr>
          <p:spPr>
            <a:xfrm rot="5400000">
              <a:off x="7611975" y="2924225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7540175" y="2489850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6705250" y="4019000"/>
              <a:ext cx="736200" cy="332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5448075" y="2082525"/>
              <a:ext cx="3519300" cy="12837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u="sng">
                  <a:solidFill>
                    <a:srgbClr val="FFFF00"/>
                  </a:solidFill>
                </a:rPr>
                <a:t>KEYS:</a:t>
              </a:r>
              <a:r>
                <a:rPr lang="en">
                  <a:solidFill>
                    <a:srgbClr val="FFFF00"/>
                  </a:solidFill>
                </a:rPr>
                <a:t>             </a:t>
              </a:r>
              <a:r>
                <a:rPr lang="en" u="sng">
                  <a:solidFill>
                    <a:srgbClr val="FFFF00"/>
                  </a:solidFill>
                </a:rPr>
                <a:t>PLAYER: 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u="sng"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       = UP			               = LEFT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       = DOWN			      = RIGHT </a:t>
              </a:r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5448075" y="2924225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5448075" y="2506750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075" y="3539087"/>
            <a:ext cx="1544125" cy="117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55" name="Shape 155"/>
          <p:cNvPicPr preferRelativeResize="0"/>
          <p:nvPr/>
        </p:nvPicPr>
        <p:blipFill rotWithShape="1">
          <a:blip r:embed="rId6">
            <a:alphaModFix/>
          </a:blip>
          <a:srcRect b="26330" l="2688" r="66757" t="46744"/>
          <a:stretch/>
        </p:blipFill>
        <p:spPr>
          <a:xfrm>
            <a:off x="7876575" y="3138437"/>
            <a:ext cx="1122800" cy="19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 flipH="1" rot="-5400000">
            <a:off x="2339926" y="2470667"/>
            <a:ext cx="3651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 flipH="1" rot="5400000">
            <a:off x="2339926" y="2955167"/>
            <a:ext cx="3651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3182700" y="4752300"/>
            <a:ext cx="2778600" cy="365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300" u="sng">
                <a:solidFill>
                  <a:srgbClr val="FFFF00"/>
                </a:solidFill>
              </a:rPr>
              <a:t>PRESS SPACE TO BEGIN GAME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player2.jpg" id="168" name="Shape 168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696275" y="2108712"/>
            <a:ext cx="782494" cy="1379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69" name="Shape 169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7585824" y="2068662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074" y="3032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374" y="2108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749" y="2270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549" y="19379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324" y="28803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974" y="2933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424" y="39471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949" y="40465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924" y="34899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524" y="13263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499" y="1236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299" y="20261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524" y="4099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599" y="11729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224" y="2430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2899" y="3337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4199" y="17306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0224" y="2628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7649" y="39906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189" name="Shape 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15939">
            <a:off x="3171371" y="2711524"/>
            <a:ext cx="910062" cy="118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0" name="Shape 1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9875" y="1705525"/>
            <a:ext cx="628350" cy="6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5291296" y="886024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soccerball.png"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24" y="35451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24" y="2371387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99" y="15161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874" y="3949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049" y="2171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174" y="770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24" y="30856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12" y="3949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274" y="30323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549" y="13531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812" y="26813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099" y="2171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474" y="14512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299" y="2575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149" y="10469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099" y="1391187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217" name="Shape 217"/>
          <p:cNvPicPr preferRelativeResize="0"/>
          <p:nvPr/>
        </p:nvPicPr>
        <p:blipFill rotWithShape="1">
          <a:blip r:embed="rId5">
            <a:alphaModFix/>
          </a:blip>
          <a:srcRect b="26330" l="2688" r="66757" t="46744"/>
          <a:stretch/>
        </p:blipFill>
        <p:spPr>
          <a:xfrm>
            <a:off x="2801550" y="1801299"/>
            <a:ext cx="782494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218" name="Shape 218"/>
          <p:cNvPicPr preferRelativeResize="0"/>
          <p:nvPr/>
        </p:nvPicPr>
        <p:blipFill rotWithShape="1">
          <a:blip r:embed="rId6">
            <a:alphaModFix/>
          </a:blip>
          <a:srcRect b="25948" l="0" r="64580" t="47858"/>
          <a:stretch/>
        </p:blipFill>
        <p:spPr>
          <a:xfrm>
            <a:off x="6416824" y="2048000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00680">
            <a:off x="3171371" y="2711525"/>
            <a:ext cx="910062" cy="118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00680">
            <a:off x="5154946" y="1479875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player2.jpg" id="230" name="Shape 230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2487375" y="1388374"/>
            <a:ext cx="782494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231" name="Shape 231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416824" y="2048000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32286">
            <a:off x="2758321" y="2756400"/>
            <a:ext cx="910062" cy="1182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8360">
            <a:off x="4733071" y="1607224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